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4"/>
  </p:sldMasterIdLst>
  <p:sldIdLst>
    <p:sldId id="256" r:id="rId5"/>
  </p:sldIdLst>
  <p:sldSz cx="3671888" cy="6480175"/>
  <p:notesSz cx="6858000" cy="9144000"/>
  <p:defaultTextStyle>
    <a:defPPr>
      <a:defRPr lang="es-CO"/>
    </a:defPPr>
    <a:lvl1pPr marL="0" algn="l" defTabSz="487284" rtl="0" eaLnBrk="1" latinLnBrk="0" hangingPunct="1">
      <a:defRPr sz="959" kern="1200">
        <a:solidFill>
          <a:schemeClr val="tx1"/>
        </a:solidFill>
        <a:latin typeface="+mn-lt"/>
        <a:ea typeface="+mn-ea"/>
        <a:cs typeface="+mn-cs"/>
      </a:defRPr>
    </a:lvl1pPr>
    <a:lvl2pPr marL="243642" algn="l" defTabSz="487284" rtl="0" eaLnBrk="1" latinLnBrk="0" hangingPunct="1">
      <a:defRPr sz="959" kern="1200">
        <a:solidFill>
          <a:schemeClr val="tx1"/>
        </a:solidFill>
        <a:latin typeface="+mn-lt"/>
        <a:ea typeface="+mn-ea"/>
        <a:cs typeface="+mn-cs"/>
      </a:defRPr>
    </a:lvl2pPr>
    <a:lvl3pPr marL="487284" algn="l" defTabSz="487284" rtl="0" eaLnBrk="1" latinLnBrk="0" hangingPunct="1">
      <a:defRPr sz="959" kern="1200">
        <a:solidFill>
          <a:schemeClr val="tx1"/>
        </a:solidFill>
        <a:latin typeface="+mn-lt"/>
        <a:ea typeface="+mn-ea"/>
        <a:cs typeface="+mn-cs"/>
      </a:defRPr>
    </a:lvl3pPr>
    <a:lvl4pPr marL="730926" algn="l" defTabSz="487284" rtl="0" eaLnBrk="1" latinLnBrk="0" hangingPunct="1">
      <a:defRPr sz="959" kern="1200">
        <a:solidFill>
          <a:schemeClr val="tx1"/>
        </a:solidFill>
        <a:latin typeface="+mn-lt"/>
        <a:ea typeface="+mn-ea"/>
        <a:cs typeface="+mn-cs"/>
      </a:defRPr>
    </a:lvl4pPr>
    <a:lvl5pPr marL="974568" algn="l" defTabSz="487284" rtl="0" eaLnBrk="1" latinLnBrk="0" hangingPunct="1">
      <a:defRPr sz="959" kern="1200">
        <a:solidFill>
          <a:schemeClr val="tx1"/>
        </a:solidFill>
        <a:latin typeface="+mn-lt"/>
        <a:ea typeface="+mn-ea"/>
        <a:cs typeface="+mn-cs"/>
      </a:defRPr>
    </a:lvl5pPr>
    <a:lvl6pPr marL="1218209" algn="l" defTabSz="487284" rtl="0" eaLnBrk="1" latinLnBrk="0" hangingPunct="1">
      <a:defRPr sz="959" kern="1200">
        <a:solidFill>
          <a:schemeClr val="tx1"/>
        </a:solidFill>
        <a:latin typeface="+mn-lt"/>
        <a:ea typeface="+mn-ea"/>
        <a:cs typeface="+mn-cs"/>
      </a:defRPr>
    </a:lvl6pPr>
    <a:lvl7pPr marL="1461851" algn="l" defTabSz="487284" rtl="0" eaLnBrk="1" latinLnBrk="0" hangingPunct="1">
      <a:defRPr sz="959" kern="1200">
        <a:solidFill>
          <a:schemeClr val="tx1"/>
        </a:solidFill>
        <a:latin typeface="+mn-lt"/>
        <a:ea typeface="+mn-ea"/>
        <a:cs typeface="+mn-cs"/>
      </a:defRPr>
    </a:lvl7pPr>
    <a:lvl8pPr marL="1705493" algn="l" defTabSz="487284" rtl="0" eaLnBrk="1" latinLnBrk="0" hangingPunct="1">
      <a:defRPr sz="959" kern="1200">
        <a:solidFill>
          <a:schemeClr val="tx1"/>
        </a:solidFill>
        <a:latin typeface="+mn-lt"/>
        <a:ea typeface="+mn-ea"/>
        <a:cs typeface="+mn-cs"/>
      </a:defRPr>
    </a:lvl8pPr>
    <a:lvl9pPr marL="1949135" algn="l" defTabSz="487284" rtl="0" eaLnBrk="1" latinLnBrk="0" hangingPunct="1">
      <a:defRPr sz="95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96B0"/>
    <a:srgbClr val="FFFFFF"/>
    <a:srgbClr val="003C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4660"/>
  </p:normalViewPr>
  <p:slideViewPr>
    <p:cSldViewPr snapToGrid="0">
      <p:cViewPr varScale="1">
        <p:scale>
          <a:sx n="87" d="100"/>
          <a:sy n="87" d="100"/>
        </p:scale>
        <p:origin x="307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ngresos y Eventos" userId="6e6b409b-6c7d-4120-8a3c-568dac28b2de" providerId="ADAL" clId="{BC58B930-A1FD-4EFC-A824-AD34EB6CA17A}"/>
    <pc:docChg chg="modSld">
      <pc:chgData name="Congresos y Eventos" userId="6e6b409b-6c7d-4120-8a3c-568dac28b2de" providerId="ADAL" clId="{BC58B930-A1FD-4EFC-A824-AD34EB6CA17A}" dt="2025-11-19T20:38:34.641" v="1" actId="1076"/>
      <pc:docMkLst>
        <pc:docMk/>
      </pc:docMkLst>
      <pc:sldChg chg="modSp mod">
        <pc:chgData name="Congresos y Eventos" userId="6e6b409b-6c7d-4120-8a3c-568dac28b2de" providerId="ADAL" clId="{BC58B930-A1FD-4EFC-A824-AD34EB6CA17A}" dt="2025-11-19T20:38:34.641" v="1" actId="1076"/>
        <pc:sldMkLst>
          <pc:docMk/>
          <pc:sldMk cId="1041977573" sldId="256"/>
        </pc:sldMkLst>
        <pc:picChg chg="mod">
          <ac:chgData name="Congresos y Eventos" userId="6e6b409b-6c7d-4120-8a3c-568dac28b2de" providerId="ADAL" clId="{BC58B930-A1FD-4EFC-A824-AD34EB6CA17A}" dt="2025-11-19T20:38:34.641" v="1" actId="1076"/>
          <ac:picMkLst>
            <pc:docMk/>
            <pc:sldMk cId="1041977573" sldId="256"/>
            <ac:picMk id="17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8341" y="1237531"/>
            <a:ext cx="3121105" cy="2256061"/>
          </a:xfrm>
        </p:spPr>
        <p:txBody>
          <a:bodyPr anchor="b"/>
          <a:lstStyle>
            <a:lvl1pPr algn="ctr">
              <a:defRPr sz="241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8986" y="3403592"/>
            <a:ext cx="2753916" cy="1564542"/>
          </a:xfrm>
        </p:spPr>
        <p:txBody>
          <a:bodyPr/>
          <a:lstStyle>
            <a:lvl1pPr marL="0" indent="0" algn="ctr">
              <a:buNone/>
              <a:defRPr sz="964"/>
            </a:lvl1pPr>
            <a:lvl2pPr marL="183612" indent="0" algn="ctr">
              <a:buNone/>
              <a:defRPr sz="803"/>
            </a:lvl2pPr>
            <a:lvl3pPr marL="367223" indent="0" algn="ctr">
              <a:buNone/>
              <a:defRPr sz="723"/>
            </a:lvl3pPr>
            <a:lvl4pPr marL="550835" indent="0" algn="ctr">
              <a:buNone/>
              <a:defRPr sz="643"/>
            </a:lvl4pPr>
            <a:lvl5pPr marL="734446" indent="0" algn="ctr">
              <a:buNone/>
              <a:defRPr sz="643"/>
            </a:lvl5pPr>
            <a:lvl6pPr marL="918058" indent="0" algn="ctr">
              <a:buNone/>
              <a:defRPr sz="643"/>
            </a:lvl6pPr>
            <a:lvl7pPr marL="1101669" indent="0" algn="ctr">
              <a:buNone/>
              <a:defRPr sz="643"/>
            </a:lvl7pPr>
            <a:lvl8pPr marL="1285281" indent="0" algn="ctr">
              <a:buNone/>
              <a:defRPr sz="643"/>
            </a:lvl8pPr>
            <a:lvl9pPr marL="1468892" indent="0" algn="ctr">
              <a:buNone/>
              <a:defRPr sz="643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A4A6-28A3-497E-9E4C-163C86D112C3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0F0D-FDBD-4583-965F-B4535C908E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24841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A4A6-28A3-497E-9E4C-163C86D112C3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0F0D-FDBD-4583-965F-B4535C908E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8209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27695" y="345009"/>
            <a:ext cx="791751" cy="549164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442" y="345009"/>
            <a:ext cx="2329354" cy="5491649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A4A6-28A3-497E-9E4C-163C86D112C3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0F0D-FDBD-4583-965F-B4535C908E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8901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A4A6-28A3-497E-9E4C-163C86D112C3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0F0D-FDBD-4583-965F-B4535C908E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7810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530" y="1615546"/>
            <a:ext cx="3167003" cy="2695572"/>
          </a:xfrm>
        </p:spPr>
        <p:txBody>
          <a:bodyPr anchor="b"/>
          <a:lstStyle>
            <a:lvl1pPr>
              <a:defRPr sz="241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0530" y="4336619"/>
            <a:ext cx="3167003" cy="1417538"/>
          </a:xfrm>
        </p:spPr>
        <p:txBody>
          <a:bodyPr/>
          <a:lstStyle>
            <a:lvl1pPr marL="0" indent="0">
              <a:buNone/>
              <a:defRPr sz="964">
                <a:solidFill>
                  <a:schemeClr val="tx1"/>
                </a:solidFill>
              </a:defRPr>
            </a:lvl1pPr>
            <a:lvl2pPr marL="183612" indent="0">
              <a:buNone/>
              <a:defRPr sz="803">
                <a:solidFill>
                  <a:schemeClr val="tx1">
                    <a:tint val="75000"/>
                  </a:schemeClr>
                </a:solidFill>
              </a:defRPr>
            </a:lvl2pPr>
            <a:lvl3pPr marL="367223" indent="0">
              <a:buNone/>
              <a:defRPr sz="723">
                <a:solidFill>
                  <a:schemeClr val="tx1">
                    <a:tint val="75000"/>
                  </a:schemeClr>
                </a:solidFill>
              </a:defRPr>
            </a:lvl3pPr>
            <a:lvl4pPr marL="550835" indent="0">
              <a:buNone/>
              <a:defRPr sz="643">
                <a:solidFill>
                  <a:schemeClr val="tx1">
                    <a:tint val="75000"/>
                  </a:schemeClr>
                </a:solidFill>
              </a:defRPr>
            </a:lvl4pPr>
            <a:lvl5pPr marL="734446" indent="0">
              <a:buNone/>
              <a:defRPr sz="643">
                <a:solidFill>
                  <a:schemeClr val="tx1">
                    <a:tint val="75000"/>
                  </a:schemeClr>
                </a:solidFill>
              </a:defRPr>
            </a:lvl5pPr>
            <a:lvl6pPr marL="918058" indent="0">
              <a:buNone/>
              <a:defRPr sz="643">
                <a:solidFill>
                  <a:schemeClr val="tx1">
                    <a:tint val="75000"/>
                  </a:schemeClr>
                </a:solidFill>
              </a:defRPr>
            </a:lvl6pPr>
            <a:lvl7pPr marL="1101669" indent="0">
              <a:buNone/>
              <a:defRPr sz="643">
                <a:solidFill>
                  <a:schemeClr val="tx1">
                    <a:tint val="75000"/>
                  </a:schemeClr>
                </a:solidFill>
              </a:defRPr>
            </a:lvl7pPr>
            <a:lvl8pPr marL="1285281" indent="0">
              <a:buNone/>
              <a:defRPr sz="643">
                <a:solidFill>
                  <a:schemeClr val="tx1">
                    <a:tint val="75000"/>
                  </a:schemeClr>
                </a:solidFill>
              </a:defRPr>
            </a:lvl8pPr>
            <a:lvl9pPr marL="1468892" indent="0">
              <a:buNone/>
              <a:defRPr sz="6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A4A6-28A3-497E-9E4C-163C86D112C3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0F0D-FDBD-4583-965F-B4535C908E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887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443" y="1725046"/>
            <a:ext cx="1560552" cy="411161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8894" y="1725046"/>
            <a:ext cx="1560552" cy="411161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A4A6-28A3-497E-9E4C-163C86D112C3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0F0D-FDBD-4583-965F-B4535C908E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6181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21" y="345011"/>
            <a:ext cx="3167003" cy="125253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921" y="1588543"/>
            <a:ext cx="1553380" cy="778521"/>
          </a:xfrm>
        </p:spPr>
        <p:txBody>
          <a:bodyPr anchor="b"/>
          <a:lstStyle>
            <a:lvl1pPr marL="0" indent="0">
              <a:buNone/>
              <a:defRPr sz="964" b="1"/>
            </a:lvl1pPr>
            <a:lvl2pPr marL="183612" indent="0">
              <a:buNone/>
              <a:defRPr sz="803" b="1"/>
            </a:lvl2pPr>
            <a:lvl3pPr marL="367223" indent="0">
              <a:buNone/>
              <a:defRPr sz="723" b="1"/>
            </a:lvl3pPr>
            <a:lvl4pPr marL="550835" indent="0">
              <a:buNone/>
              <a:defRPr sz="643" b="1"/>
            </a:lvl4pPr>
            <a:lvl5pPr marL="734446" indent="0">
              <a:buNone/>
              <a:defRPr sz="643" b="1"/>
            </a:lvl5pPr>
            <a:lvl6pPr marL="918058" indent="0">
              <a:buNone/>
              <a:defRPr sz="643" b="1"/>
            </a:lvl6pPr>
            <a:lvl7pPr marL="1101669" indent="0">
              <a:buNone/>
              <a:defRPr sz="643" b="1"/>
            </a:lvl7pPr>
            <a:lvl8pPr marL="1285281" indent="0">
              <a:buNone/>
              <a:defRPr sz="643" b="1"/>
            </a:lvl8pPr>
            <a:lvl9pPr marL="1468892" indent="0">
              <a:buNone/>
              <a:defRPr sz="643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921" y="2367064"/>
            <a:ext cx="1553380" cy="348159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893" y="1588543"/>
            <a:ext cx="1561031" cy="778521"/>
          </a:xfrm>
        </p:spPr>
        <p:txBody>
          <a:bodyPr anchor="b"/>
          <a:lstStyle>
            <a:lvl1pPr marL="0" indent="0">
              <a:buNone/>
              <a:defRPr sz="964" b="1"/>
            </a:lvl1pPr>
            <a:lvl2pPr marL="183612" indent="0">
              <a:buNone/>
              <a:defRPr sz="803" b="1"/>
            </a:lvl2pPr>
            <a:lvl3pPr marL="367223" indent="0">
              <a:buNone/>
              <a:defRPr sz="723" b="1"/>
            </a:lvl3pPr>
            <a:lvl4pPr marL="550835" indent="0">
              <a:buNone/>
              <a:defRPr sz="643" b="1"/>
            </a:lvl4pPr>
            <a:lvl5pPr marL="734446" indent="0">
              <a:buNone/>
              <a:defRPr sz="643" b="1"/>
            </a:lvl5pPr>
            <a:lvl6pPr marL="918058" indent="0">
              <a:buNone/>
              <a:defRPr sz="643" b="1"/>
            </a:lvl6pPr>
            <a:lvl7pPr marL="1101669" indent="0">
              <a:buNone/>
              <a:defRPr sz="643" b="1"/>
            </a:lvl7pPr>
            <a:lvl8pPr marL="1285281" indent="0">
              <a:buNone/>
              <a:defRPr sz="643" b="1"/>
            </a:lvl8pPr>
            <a:lvl9pPr marL="1468892" indent="0">
              <a:buNone/>
              <a:defRPr sz="643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893" y="2367064"/>
            <a:ext cx="1561031" cy="348159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A4A6-28A3-497E-9E4C-163C86D112C3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0F0D-FDBD-4583-965F-B4535C908E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56974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A4A6-28A3-497E-9E4C-163C86D112C3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0F0D-FDBD-4583-965F-B4535C908E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35335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A4A6-28A3-497E-9E4C-163C86D112C3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0F0D-FDBD-4583-965F-B4535C908E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8919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21" y="432012"/>
            <a:ext cx="1184279" cy="1512041"/>
          </a:xfrm>
        </p:spPr>
        <p:txBody>
          <a:bodyPr anchor="b"/>
          <a:lstStyle>
            <a:lvl1pPr>
              <a:defRPr sz="128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1031" y="933027"/>
            <a:ext cx="1858893" cy="4605124"/>
          </a:xfrm>
        </p:spPr>
        <p:txBody>
          <a:bodyPr/>
          <a:lstStyle>
            <a:lvl1pPr>
              <a:defRPr sz="1285"/>
            </a:lvl1pPr>
            <a:lvl2pPr>
              <a:defRPr sz="1124"/>
            </a:lvl2pPr>
            <a:lvl3pPr>
              <a:defRPr sz="964"/>
            </a:lvl3pPr>
            <a:lvl4pPr>
              <a:defRPr sz="803"/>
            </a:lvl4pPr>
            <a:lvl5pPr>
              <a:defRPr sz="803"/>
            </a:lvl5pPr>
            <a:lvl6pPr>
              <a:defRPr sz="803"/>
            </a:lvl6pPr>
            <a:lvl7pPr>
              <a:defRPr sz="803"/>
            </a:lvl7pPr>
            <a:lvl8pPr>
              <a:defRPr sz="803"/>
            </a:lvl8pPr>
            <a:lvl9pPr>
              <a:defRPr sz="803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2921" y="1944052"/>
            <a:ext cx="1184279" cy="3601598"/>
          </a:xfrm>
        </p:spPr>
        <p:txBody>
          <a:bodyPr/>
          <a:lstStyle>
            <a:lvl1pPr marL="0" indent="0">
              <a:buNone/>
              <a:defRPr sz="643"/>
            </a:lvl1pPr>
            <a:lvl2pPr marL="183612" indent="0">
              <a:buNone/>
              <a:defRPr sz="562"/>
            </a:lvl2pPr>
            <a:lvl3pPr marL="367223" indent="0">
              <a:buNone/>
              <a:defRPr sz="482"/>
            </a:lvl3pPr>
            <a:lvl4pPr marL="550835" indent="0">
              <a:buNone/>
              <a:defRPr sz="402"/>
            </a:lvl4pPr>
            <a:lvl5pPr marL="734446" indent="0">
              <a:buNone/>
              <a:defRPr sz="402"/>
            </a:lvl5pPr>
            <a:lvl6pPr marL="918058" indent="0">
              <a:buNone/>
              <a:defRPr sz="402"/>
            </a:lvl6pPr>
            <a:lvl7pPr marL="1101669" indent="0">
              <a:buNone/>
              <a:defRPr sz="402"/>
            </a:lvl7pPr>
            <a:lvl8pPr marL="1285281" indent="0">
              <a:buNone/>
              <a:defRPr sz="402"/>
            </a:lvl8pPr>
            <a:lvl9pPr marL="1468892" indent="0">
              <a:buNone/>
              <a:defRPr sz="4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A4A6-28A3-497E-9E4C-163C86D112C3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0F0D-FDBD-4583-965F-B4535C908E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4932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21" y="432012"/>
            <a:ext cx="1184279" cy="1512041"/>
          </a:xfrm>
        </p:spPr>
        <p:txBody>
          <a:bodyPr anchor="b"/>
          <a:lstStyle>
            <a:lvl1pPr>
              <a:defRPr sz="128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61031" y="933027"/>
            <a:ext cx="1858893" cy="4605124"/>
          </a:xfrm>
        </p:spPr>
        <p:txBody>
          <a:bodyPr anchor="t"/>
          <a:lstStyle>
            <a:lvl1pPr marL="0" indent="0">
              <a:buNone/>
              <a:defRPr sz="1285"/>
            </a:lvl1pPr>
            <a:lvl2pPr marL="183612" indent="0">
              <a:buNone/>
              <a:defRPr sz="1124"/>
            </a:lvl2pPr>
            <a:lvl3pPr marL="367223" indent="0">
              <a:buNone/>
              <a:defRPr sz="964"/>
            </a:lvl3pPr>
            <a:lvl4pPr marL="550835" indent="0">
              <a:buNone/>
              <a:defRPr sz="803"/>
            </a:lvl4pPr>
            <a:lvl5pPr marL="734446" indent="0">
              <a:buNone/>
              <a:defRPr sz="803"/>
            </a:lvl5pPr>
            <a:lvl6pPr marL="918058" indent="0">
              <a:buNone/>
              <a:defRPr sz="803"/>
            </a:lvl6pPr>
            <a:lvl7pPr marL="1101669" indent="0">
              <a:buNone/>
              <a:defRPr sz="803"/>
            </a:lvl7pPr>
            <a:lvl8pPr marL="1285281" indent="0">
              <a:buNone/>
              <a:defRPr sz="803"/>
            </a:lvl8pPr>
            <a:lvl9pPr marL="1468892" indent="0">
              <a:buNone/>
              <a:defRPr sz="803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2921" y="1944052"/>
            <a:ext cx="1184279" cy="3601598"/>
          </a:xfrm>
        </p:spPr>
        <p:txBody>
          <a:bodyPr/>
          <a:lstStyle>
            <a:lvl1pPr marL="0" indent="0">
              <a:buNone/>
              <a:defRPr sz="643"/>
            </a:lvl1pPr>
            <a:lvl2pPr marL="183612" indent="0">
              <a:buNone/>
              <a:defRPr sz="562"/>
            </a:lvl2pPr>
            <a:lvl3pPr marL="367223" indent="0">
              <a:buNone/>
              <a:defRPr sz="482"/>
            </a:lvl3pPr>
            <a:lvl4pPr marL="550835" indent="0">
              <a:buNone/>
              <a:defRPr sz="402"/>
            </a:lvl4pPr>
            <a:lvl5pPr marL="734446" indent="0">
              <a:buNone/>
              <a:defRPr sz="402"/>
            </a:lvl5pPr>
            <a:lvl6pPr marL="918058" indent="0">
              <a:buNone/>
              <a:defRPr sz="402"/>
            </a:lvl6pPr>
            <a:lvl7pPr marL="1101669" indent="0">
              <a:buNone/>
              <a:defRPr sz="402"/>
            </a:lvl7pPr>
            <a:lvl8pPr marL="1285281" indent="0">
              <a:buNone/>
              <a:defRPr sz="402"/>
            </a:lvl8pPr>
            <a:lvl9pPr marL="1468892" indent="0">
              <a:buNone/>
              <a:defRPr sz="4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AA4A6-28A3-497E-9E4C-163C86D112C3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0F0D-FDBD-4583-965F-B4535C908E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1480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443" y="345011"/>
            <a:ext cx="3167003" cy="1252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443" y="1725046"/>
            <a:ext cx="3167003" cy="41116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2442" y="6006164"/>
            <a:ext cx="826175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AA4A6-28A3-497E-9E4C-163C86D112C3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6313" y="6006164"/>
            <a:ext cx="1239262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93271" y="6006164"/>
            <a:ext cx="826175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D0F0D-FDBD-4583-965F-B4535C908E5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1972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67223" rtl="0" eaLnBrk="1" latinLnBrk="0" hangingPunct="1">
        <a:lnSpc>
          <a:spcPct val="90000"/>
        </a:lnSpc>
        <a:spcBef>
          <a:spcPct val="0"/>
        </a:spcBef>
        <a:buNone/>
        <a:defRPr sz="1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806" indent="-91806" algn="l" defTabSz="367223" rtl="0" eaLnBrk="1" latinLnBrk="0" hangingPunct="1">
        <a:lnSpc>
          <a:spcPct val="90000"/>
        </a:lnSpc>
        <a:spcBef>
          <a:spcPts val="402"/>
        </a:spcBef>
        <a:buFont typeface="Arial" panose="020B0604020202020204" pitchFamily="34" charset="0"/>
        <a:buChar char="•"/>
        <a:defRPr sz="1124" kern="1200">
          <a:solidFill>
            <a:schemeClr val="tx1"/>
          </a:solidFill>
          <a:latin typeface="+mn-lt"/>
          <a:ea typeface="+mn-ea"/>
          <a:cs typeface="+mn-cs"/>
        </a:defRPr>
      </a:lvl1pPr>
      <a:lvl2pPr marL="275417" indent="-91806" algn="l" defTabSz="367223" rtl="0" eaLnBrk="1" latinLnBrk="0" hangingPunct="1">
        <a:lnSpc>
          <a:spcPct val="90000"/>
        </a:lnSpc>
        <a:spcBef>
          <a:spcPts val="201"/>
        </a:spcBef>
        <a:buFont typeface="Arial" panose="020B0604020202020204" pitchFamily="34" charset="0"/>
        <a:buChar char="•"/>
        <a:defRPr sz="964" kern="1200">
          <a:solidFill>
            <a:schemeClr val="tx1"/>
          </a:solidFill>
          <a:latin typeface="+mn-lt"/>
          <a:ea typeface="+mn-ea"/>
          <a:cs typeface="+mn-cs"/>
        </a:defRPr>
      </a:lvl2pPr>
      <a:lvl3pPr marL="459029" indent="-91806" algn="l" defTabSz="367223" rtl="0" eaLnBrk="1" latinLnBrk="0" hangingPunct="1">
        <a:lnSpc>
          <a:spcPct val="90000"/>
        </a:lnSpc>
        <a:spcBef>
          <a:spcPts val="201"/>
        </a:spcBef>
        <a:buFont typeface="Arial" panose="020B0604020202020204" pitchFamily="34" charset="0"/>
        <a:buChar char="•"/>
        <a:defRPr sz="803" kern="1200">
          <a:solidFill>
            <a:schemeClr val="tx1"/>
          </a:solidFill>
          <a:latin typeface="+mn-lt"/>
          <a:ea typeface="+mn-ea"/>
          <a:cs typeface="+mn-cs"/>
        </a:defRPr>
      </a:lvl3pPr>
      <a:lvl4pPr marL="642640" indent="-91806" algn="l" defTabSz="367223" rtl="0" eaLnBrk="1" latinLnBrk="0" hangingPunct="1">
        <a:lnSpc>
          <a:spcPct val="90000"/>
        </a:lnSpc>
        <a:spcBef>
          <a:spcPts val="201"/>
        </a:spcBef>
        <a:buFont typeface="Arial" panose="020B0604020202020204" pitchFamily="34" charset="0"/>
        <a:buChar char="•"/>
        <a:defRPr sz="723" kern="1200">
          <a:solidFill>
            <a:schemeClr val="tx1"/>
          </a:solidFill>
          <a:latin typeface="+mn-lt"/>
          <a:ea typeface="+mn-ea"/>
          <a:cs typeface="+mn-cs"/>
        </a:defRPr>
      </a:lvl4pPr>
      <a:lvl5pPr marL="826252" indent="-91806" algn="l" defTabSz="367223" rtl="0" eaLnBrk="1" latinLnBrk="0" hangingPunct="1">
        <a:lnSpc>
          <a:spcPct val="90000"/>
        </a:lnSpc>
        <a:spcBef>
          <a:spcPts val="201"/>
        </a:spcBef>
        <a:buFont typeface="Arial" panose="020B0604020202020204" pitchFamily="34" charset="0"/>
        <a:buChar char="•"/>
        <a:defRPr sz="723" kern="1200">
          <a:solidFill>
            <a:schemeClr val="tx1"/>
          </a:solidFill>
          <a:latin typeface="+mn-lt"/>
          <a:ea typeface="+mn-ea"/>
          <a:cs typeface="+mn-cs"/>
        </a:defRPr>
      </a:lvl5pPr>
      <a:lvl6pPr marL="1009863" indent="-91806" algn="l" defTabSz="367223" rtl="0" eaLnBrk="1" latinLnBrk="0" hangingPunct="1">
        <a:lnSpc>
          <a:spcPct val="90000"/>
        </a:lnSpc>
        <a:spcBef>
          <a:spcPts val="201"/>
        </a:spcBef>
        <a:buFont typeface="Arial" panose="020B0604020202020204" pitchFamily="34" charset="0"/>
        <a:buChar char="•"/>
        <a:defRPr sz="723" kern="1200">
          <a:solidFill>
            <a:schemeClr val="tx1"/>
          </a:solidFill>
          <a:latin typeface="+mn-lt"/>
          <a:ea typeface="+mn-ea"/>
          <a:cs typeface="+mn-cs"/>
        </a:defRPr>
      </a:lvl6pPr>
      <a:lvl7pPr marL="1193475" indent="-91806" algn="l" defTabSz="367223" rtl="0" eaLnBrk="1" latinLnBrk="0" hangingPunct="1">
        <a:lnSpc>
          <a:spcPct val="90000"/>
        </a:lnSpc>
        <a:spcBef>
          <a:spcPts val="201"/>
        </a:spcBef>
        <a:buFont typeface="Arial" panose="020B0604020202020204" pitchFamily="34" charset="0"/>
        <a:buChar char="•"/>
        <a:defRPr sz="723" kern="1200">
          <a:solidFill>
            <a:schemeClr val="tx1"/>
          </a:solidFill>
          <a:latin typeface="+mn-lt"/>
          <a:ea typeface="+mn-ea"/>
          <a:cs typeface="+mn-cs"/>
        </a:defRPr>
      </a:lvl7pPr>
      <a:lvl8pPr marL="1377086" indent="-91806" algn="l" defTabSz="367223" rtl="0" eaLnBrk="1" latinLnBrk="0" hangingPunct="1">
        <a:lnSpc>
          <a:spcPct val="90000"/>
        </a:lnSpc>
        <a:spcBef>
          <a:spcPts val="201"/>
        </a:spcBef>
        <a:buFont typeface="Arial" panose="020B0604020202020204" pitchFamily="34" charset="0"/>
        <a:buChar char="•"/>
        <a:defRPr sz="723" kern="1200">
          <a:solidFill>
            <a:schemeClr val="tx1"/>
          </a:solidFill>
          <a:latin typeface="+mn-lt"/>
          <a:ea typeface="+mn-ea"/>
          <a:cs typeface="+mn-cs"/>
        </a:defRPr>
      </a:lvl8pPr>
      <a:lvl9pPr marL="1560698" indent="-91806" algn="l" defTabSz="367223" rtl="0" eaLnBrk="1" latinLnBrk="0" hangingPunct="1">
        <a:lnSpc>
          <a:spcPct val="90000"/>
        </a:lnSpc>
        <a:spcBef>
          <a:spcPts val="201"/>
        </a:spcBef>
        <a:buFont typeface="Arial" panose="020B0604020202020204" pitchFamily="34" charset="0"/>
        <a:buChar char="•"/>
        <a:defRPr sz="7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7223" rtl="0" eaLnBrk="1" latinLnBrk="0" hangingPunct="1">
        <a:defRPr sz="723" kern="1200">
          <a:solidFill>
            <a:schemeClr val="tx1"/>
          </a:solidFill>
          <a:latin typeface="+mn-lt"/>
          <a:ea typeface="+mn-ea"/>
          <a:cs typeface="+mn-cs"/>
        </a:defRPr>
      </a:lvl1pPr>
      <a:lvl2pPr marL="183612" algn="l" defTabSz="367223" rtl="0" eaLnBrk="1" latinLnBrk="0" hangingPunct="1">
        <a:defRPr sz="723" kern="1200">
          <a:solidFill>
            <a:schemeClr val="tx1"/>
          </a:solidFill>
          <a:latin typeface="+mn-lt"/>
          <a:ea typeface="+mn-ea"/>
          <a:cs typeface="+mn-cs"/>
        </a:defRPr>
      </a:lvl2pPr>
      <a:lvl3pPr marL="367223" algn="l" defTabSz="367223" rtl="0" eaLnBrk="1" latinLnBrk="0" hangingPunct="1">
        <a:defRPr sz="723" kern="1200">
          <a:solidFill>
            <a:schemeClr val="tx1"/>
          </a:solidFill>
          <a:latin typeface="+mn-lt"/>
          <a:ea typeface="+mn-ea"/>
          <a:cs typeface="+mn-cs"/>
        </a:defRPr>
      </a:lvl3pPr>
      <a:lvl4pPr marL="550835" algn="l" defTabSz="367223" rtl="0" eaLnBrk="1" latinLnBrk="0" hangingPunct="1">
        <a:defRPr sz="723" kern="1200">
          <a:solidFill>
            <a:schemeClr val="tx1"/>
          </a:solidFill>
          <a:latin typeface="+mn-lt"/>
          <a:ea typeface="+mn-ea"/>
          <a:cs typeface="+mn-cs"/>
        </a:defRPr>
      </a:lvl4pPr>
      <a:lvl5pPr marL="734446" algn="l" defTabSz="367223" rtl="0" eaLnBrk="1" latinLnBrk="0" hangingPunct="1">
        <a:defRPr sz="723" kern="1200">
          <a:solidFill>
            <a:schemeClr val="tx1"/>
          </a:solidFill>
          <a:latin typeface="+mn-lt"/>
          <a:ea typeface="+mn-ea"/>
          <a:cs typeface="+mn-cs"/>
        </a:defRPr>
      </a:lvl5pPr>
      <a:lvl6pPr marL="918058" algn="l" defTabSz="367223" rtl="0" eaLnBrk="1" latinLnBrk="0" hangingPunct="1">
        <a:defRPr sz="723" kern="1200">
          <a:solidFill>
            <a:schemeClr val="tx1"/>
          </a:solidFill>
          <a:latin typeface="+mn-lt"/>
          <a:ea typeface="+mn-ea"/>
          <a:cs typeface="+mn-cs"/>
        </a:defRPr>
      </a:lvl6pPr>
      <a:lvl7pPr marL="1101669" algn="l" defTabSz="367223" rtl="0" eaLnBrk="1" latinLnBrk="0" hangingPunct="1">
        <a:defRPr sz="723" kern="1200">
          <a:solidFill>
            <a:schemeClr val="tx1"/>
          </a:solidFill>
          <a:latin typeface="+mn-lt"/>
          <a:ea typeface="+mn-ea"/>
          <a:cs typeface="+mn-cs"/>
        </a:defRPr>
      </a:lvl7pPr>
      <a:lvl8pPr marL="1285281" algn="l" defTabSz="367223" rtl="0" eaLnBrk="1" latinLnBrk="0" hangingPunct="1">
        <a:defRPr sz="723" kern="1200">
          <a:solidFill>
            <a:schemeClr val="tx1"/>
          </a:solidFill>
          <a:latin typeface="+mn-lt"/>
          <a:ea typeface="+mn-ea"/>
          <a:cs typeface="+mn-cs"/>
        </a:defRPr>
      </a:lvl8pPr>
      <a:lvl9pPr marL="1468892" algn="l" defTabSz="367223" rtl="0" eaLnBrk="1" latinLnBrk="0" hangingPunct="1">
        <a:defRPr sz="7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n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562022">
            <a:off x="-45433" y="4219458"/>
            <a:ext cx="3762754" cy="3908677"/>
          </a:xfrm>
          <a:prstGeom prst="rect">
            <a:avLst/>
          </a:prstGeom>
        </p:spPr>
      </p:pic>
      <p:pic>
        <p:nvPicPr>
          <p:cNvPr id="4" name="Gráfico 3">
            <a:extLst>
              <a:ext uri="{FF2B5EF4-FFF2-40B4-BE49-F238E27FC236}">
                <a16:creationId xmlns:a16="http://schemas.microsoft.com/office/drawing/2014/main" id="{4F573D48-054D-4FE2-A599-42841BF257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25052" y="5974849"/>
            <a:ext cx="404211" cy="39789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8F7EA8B2-1B85-81F2-C909-F39BA1EC90E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31" y="52662"/>
            <a:ext cx="2127738" cy="594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977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E2999CF3D4124F9E49E9B90C644210" ma:contentTypeVersion="18" ma:contentTypeDescription="Create a new document." ma:contentTypeScope="" ma:versionID="c0b68a4d6bb30cba2298da9c62c3d20d">
  <xsd:schema xmlns:xsd="http://www.w3.org/2001/XMLSchema" xmlns:xs="http://www.w3.org/2001/XMLSchema" xmlns:p="http://schemas.microsoft.com/office/2006/metadata/properties" xmlns:ns3="564b5e26-a61b-4968-b782-17697136a6fa" xmlns:ns4="ad6e6444-7e55-4d4c-9e76-14ad50865afe" targetNamespace="http://schemas.microsoft.com/office/2006/metadata/properties" ma:root="true" ma:fieldsID="2ae0cc14bb75e06c1930a4e9106a6447" ns3:_="" ns4:_="">
    <xsd:import namespace="564b5e26-a61b-4968-b782-17697136a6fa"/>
    <xsd:import namespace="ad6e6444-7e55-4d4c-9e76-14ad50865af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4b5e26-a61b-4968-b782-17697136a6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6e6444-7e55-4d4c-9e76-14ad50865af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64b5e26-a61b-4968-b782-17697136a6fa" xsi:nil="true"/>
  </documentManagement>
</p:properties>
</file>

<file path=customXml/itemProps1.xml><?xml version="1.0" encoding="utf-8"?>
<ds:datastoreItem xmlns:ds="http://schemas.openxmlformats.org/officeDocument/2006/customXml" ds:itemID="{0885FD9F-C8EB-4EF9-B259-85A6FA88B0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4b5e26-a61b-4968-b782-17697136a6fa"/>
    <ds:schemaRef ds:uri="ad6e6444-7e55-4d4c-9e76-14ad50865a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62F3925-7D3E-4741-9B93-4B29B85979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54F25F-DADA-4D3B-8595-99D5210FA063}">
  <ds:schemaRefs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564b5e26-a61b-4968-b782-17697136a6fa"/>
    <ds:schemaRef ds:uri="ad6e6444-7e55-4d4c-9e76-14ad50865afe"/>
    <ds:schemaRef ds:uri="http://purl.org/dc/terms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2467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Arial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Congresos y Eventos</cp:lastModifiedBy>
  <cp:revision>102</cp:revision>
  <dcterms:created xsi:type="dcterms:W3CDTF">2017-11-11T14:55:17Z</dcterms:created>
  <dcterms:modified xsi:type="dcterms:W3CDTF">2025-11-19T20:38:40Z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0x01010011E2999CF3D4124F9E49E9B90C644210</vt:lpwstr>
  </property>
</Properties>
</file>